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Imágenes 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Nadia Samantha Navarro Hernández</a:t>
            </a:r>
          </a:p>
          <a:p>
            <a:r>
              <a:rPr lang="es-MX" dirty="0" smtClean="0"/>
              <a:t>Preescolar 1º. B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1522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Mediana e icono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386" y="4144074"/>
            <a:ext cx="762000" cy="8001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43" y="2522230"/>
            <a:ext cx="1963082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9600" dirty="0" smtClean="0"/>
              <a:t>GIF</a:t>
            </a:r>
            <a:endParaRPr lang="es-MX" sz="9600" dirty="0"/>
          </a:p>
        </p:txBody>
      </p:sp>
    </p:spTree>
    <p:extLst>
      <p:ext uri="{BB962C8B-B14F-4D97-AF65-F5344CB8AC3E}">
        <p14:creationId xmlns:p14="http://schemas.microsoft.com/office/powerpoint/2010/main" val="35745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GRANDE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70" y="774915"/>
            <a:ext cx="4434646" cy="5847885"/>
          </a:xfrm>
        </p:spPr>
      </p:pic>
    </p:spTree>
    <p:extLst>
      <p:ext uri="{BB962C8B-B14F-4D97-AF65-F5344CB8AC3E}">
        <p14:creationId xmlns:p14="http://schemas.microsoft.com/office/powerpoint/2010/main" val="29074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Mediano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56" y="3454400"/>
            <a:ext cx="3048000" cy="1714500"/>
          </a:xfrm>
        </p:spPr>
      </p:pic>
    </p:spTree>
    <p:extLst>
      <p:ext uri="{BB962C8B-B14F-4D97-AF65-F5344CB8AC3E}">
        <p14:creationId xmlns:p14="http://schemas.microsoft.com/office/powerpoint/2010/main" val="1897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Icono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56" y="3702050"/>
            <a:ext cx="1219200" cy="1219200"/>
          </a:xfrm>
        </p:spPr>
      </p:pic>
    </p:spTree>
    <p:extLst>
      <p:ext uri="{BB962C8B-B14F-4D97-AF65-F5344CB8AC3E}">
        <p14:creationId xmlns:p14="http://schemas.microsoft.com/office/powerpoint/2010/main" val="17411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8800" dirty="0" smtClean="0"/>
              <a:t>IMAGEN JPG</a:t>
            </a:r>
            <a:endParaRPr lang="es-MX" sz="8800" dirty="0"/>
          </a:p>
        </p:txBody>
      </p:sp>
    </p:spTree>
    <p:extLst>
      <p:ext uri="{BB962C8B-B14F-4D97-AF65-F5344CB8AC3E}">
        <p14:creationId xmlns:p14="http://schemas.microsoft.com/office/powerpoint/2010/main" val="248522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5025" y="4036285"/>
            <a:ext cx="7252959" cy="355393"/>
          </a:xfrm>
        </p:spPr>
        <p:txBody>
          <a:bodyPr/>
          <a:lstStyle/>
          <a:p>
            <a:r>
              <a:rPr lang="es-MX" dirty="0" smtClean="0"/>
              <a:t>.</a:t>
            </a:r>
            <a:r>
              <a:rPr lang="es-MX" dirty="0" err="1" smtClean="0"/>
              <a:t>jpg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31458" y="2328135"/>
            <a:ext cx="898606" cy="3416300"/>
          </a:xfrm>
        </p:spPr>
        <p:txBody>
          <a:bodyPr/>
          <a:lstStyle/>
          <a:p>
            <a:r>
              <a:rPr lang="es-MX" dirty="0" smtClean="0"/>
              <a:t>G</a:t>
            </a:r>
          </a:p>
          <a:p>
            <a:r>
              <a:rPr lang="es-MX" dirty="0" smtClean="0"/>
              <a:t>R</a:t>
            </a:r>
          </a:p>
          <a:p>
            <a:r>
              <a:rPr lang="es-MX" dirty="0" smtClean="0"/>
              <a:t>A</a:t>
            </a:r>
          </a:p>
          <a:p>
            <a:r>
              <a:rPr lang="es-MX" dirty="0" smtClean="0"/>
              <a:t>N</a:t>
            </a:r>
          </a:p>
          <a:p>
            <a:r>
              <a:rPr lang="es-MX" dirty="0" smtClean="0"/>
              <a:t>D</a:t>
            </a:r>
          </a:p>
          <a:p>
            <a:r>
              <a:rPr lang="es-MX" dirty="0"/>
              <a:t>E</a:t>
            </a:r>
          </a:p>
        </p:txBody>
      </p:sp>
      <p:pic>
        <p:nvPicPr>
          <p:cNvPr id="1026" name="Picture 2" descr="http://www.todobebe.com/wp-content/uploads/2008/05/shutterstock_169702352-1024x7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0" y="472512"/>
            <a:ext cx="8074321" cy="62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2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Mediana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67577" y="3903204"/>
            <a:ext cx="1689315" cy="498315"/>
          </a:xfrm>
        </p:spPr>
        <p:txBody>
          <a:bodyPr/>
          <a:lstStyle/>
          <a:p>
            <a:r>
              <a:rPr lang="es-MX" dirty="0" smtClean="0"/>
              <a:t>Icono </a:t>
            </a:r>
            <a:endParaRPr lang="es-MX" dirty="0"/>
          </a:p>
        </p:txBody>
      </p:sp>
      <p:pic>
        <p:nvPicPr>
          <p:cNvPr id="2050" name="Picture 2" descr="http://www.guiainfantil.com/uploads/bebes/BebesHAblanBalbuce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2430865"/>
            <a:ext cx="33337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uhijo.com/wp-content/themes/sahifa/timthumb.php?src=/wp-content/uploads/2014/02/Salom%C3%B3n.jpg&amp;h=50&amp;w=50&amp;a=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985" y="4653742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8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5709" y="1983782"/>
            <a:ext cx="10009358" cy="4602997"/>
          </a:xfrm>
        </p:spPr>
        <p:txBody>
          <a:bodyPr/>
          <a:lstStyle/>
          <a:p>
            <a:r>
              <a:rPr lang="es-MX" sz="8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Imagen .PNG </a:t>
            </a:r>
            <a:endParaRPr lang="es-MX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7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 descr="http://entrepadres.imujer.com/sites/entrepadres.imujer.com/files/golosinas-nino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43" y="392650"/>
            <a:ext cx="8927023" cy="64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9096" y="785798"/>
            <a:ext cx="8825659" cy="3416300"/>
          </a:xfrm>
        </p:spPr>
        <p:txBody>
          <a:bodyPr/>
          <a:lstStyle/>
          <a:p>
            <a:r>
              <a:rPr lang="es-MX" dirty="0" smtClean="0"/>
              <a:t>GRANDE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570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1224" y="2242518"/>
            <a:ext cx="792017" cy="3673314"/>
          </a:xfrm>
        </p:spPr>
        <p:txBody>
          <a:bodyPr/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b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b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b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b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2476" y="2371025"/>
            <a:ext cx="1534332" cy="3416300"/>
          </a:xfrm>
        </p:spPr>
        <p:txBody>
          <a:bodyPr/>
          <a:lstStyle/>
          <a:p>
            <a:r>
              <a:rPr lang="es-MX" dirty="0" smtClean="0"/>
              <a:t>M</a:t>
            </a:r>
          </a:p>
          <a:p>
            <a:r>
              <a:rPr lang="es-MX" dirty="0" smtClean="0"/>
              <a:t>E</a:t>
            </a:r>
          </a:p>
          <a:p>
            <a:r>
              <a:rPr lang="es-MX" dirty="0" smtClean="0"/>
              <a:t>D</a:t>
            </a:r>
          </a:p>
          <a:p>
            <a:r>
              <a:rPr lang="es-MX" dirty="0" smtClean="0"/>
              <a:t>I</a:t>
            </a:r>
          </a:p>
          <a:p>
            <a:r>
              <a:rPr lang="es-MX" dirty="0" smtClean="0"/>
              <a:t>A</a:t>
            </a:r>
          </a:p>
          <a:p>
            <a:r>
              <a:rPr lang="es-MX" dirty="0" smtClean="0"/>
              <a:t>N</a:t>
            </a:r>
          </a:p>
          <a:p>
            <a:r>
              <a:rPr lang="es-MX" dirty="0"/>
              <a:t>A</a:t>
            </a:r>
            <a:endParaRPr lang="es-MX" dirty="0" smtClean="0"/>
          </a:p>
        </p:txBody>
      </p:sp>
      <p:pic>
        <p:nvPicPr>
          <p:cNvPr id="4098" name="Picture 2" descr="http://1.bp.blogspot.com/-NwzV5AlB4_4/UitVgv2TqGI/AAAAAAAAUNs/SgPnF58PnyI/s1600/ni%C3%B1os-indi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12" y="2242518"/>
            <a:ext cx="2647890" cy="39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ntlimg.demandmedia.com/DM-Resize/photos.demandstudios.com%2Fgetty%2Farticle%2F106%2F128%2Frbsc_91_XS.jpg?w=50&amp;h=50&amp;crop_mi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36" y="384105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7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8800" dirty="0" smtClean="0"/>
              <a:t>Imagen BMP</a:t>
            </a:r>
            <a:endParaRPr lang="es-MX" sz="8800" dirty="0"/>
          </a:p>
        </p:txBody>
      </p:sp>
    </p:spTree>
    <p:extLst>
      <p:ext uri="{BB962C8B-B14F-4D97-AF65-F5344CB8AC3E}">
        <p14:creationId xmlns:p14="http://schemas.microsoft.com/office/powerpoint/2010/main" val="3282639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21871" y="1888068"/>
            <a:ext cx="710374" cy="706964"/>
          </a:xfrm>
        </p:spPr>
        <p:txBody>
          <a:bodyPr/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GRANDE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6" y="973668"/>
            <a:ext cx="8615239" cy="5384524"/>
          </a:xfrm>
        </p:spPr>
      </p:pic>
    </p:spTree>
    <p:extLst>
      <p:ext uri="{BB962C8B-B14F-4D97-AF65-F5344CB8AC3E}">
        <p14:creationId xmlns:p14="http://schemas.microsoft.com/office/powerpoint/2010/main" val="24818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</TotalTime>
  <Words>43</Words>
  <Application>Microsoft Office PowerPoint</Application>
  <PresentationFormat>Panorámica</PresentationFormat>
  <Paragraphs>30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Sala de reuniones Ion</vt:lpstr>
      <vt:lpstr>Imágenes </vt:lpstr>
      <vt:lpstr>Presentación de PowerPoint</vt:lpstr>
      <vt:lpstr>.jpg </vt:lpstr>
      <vt:lpstr>Mediana</vt:lpstr>
      <vt:lpstr>Imagen .PNG </vt:lpstr>
      <vt:lpstr>Presentación de PowerPoint</vt:lpstr>
      <vt:lpstr>I C O N O</vt:lpstr>
      <vt:lpstr>Presentación de PowerPoint</vt:lpstr>
      <vt:lpstr>GRANDE</vt:lpstr>
      <vt:lpstr>Mediana e icono </vt:lpstr>
      <vt:lpstr>Presentación de PowerPoint</vt:lpstr>
      <vt:lpstr>GRANDE </vt:lpstr>
      <vt:lpstr>Mediano </vt:lpstr>
      <vt:lpstr>Icono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Imágenes</dc:title>
  <dc:creator>Genaro Israel</dc:creator>
  <cp:lastModifiedBy>Genaro Israel</cp:lastModifiedBy>
  <cp:revision>4</cp:revision>
  <dcterms:created xsi:type="dcterms:W3CDTF">2014-09-23T17:13:34Z</dcterms:created>
  <dcterms:modified xsi:type="dcterms:W3CDTF">2014-09-23T17:51:17Z</dcterms:modified>
</cp:coreProperties>
</file>