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F15FABF-47D9-45B7-B652-CB1B43C0922D}" type="datetimeFigureOut">
              <a:rPr lang="es-MX" smtClean="0"/>
              <a:t>06/10/2014</a:t>
            </a:fld>
            <a:endParaRPr lang="es-MX"/>
          </a:p>
        </p:txBody>
      </p:sp>
      <p:sp>
        <p:nvSpPr>
          <p:cNvPr id="17" name="Footer Placeholder 16"/>
          <p:cNvSpPr>
            <a:spLocks noGrp="1"/>
          </p:cNvSpPr>
          <p:nvPr>
            <p:ph type="ftr" sz="quarter" idx="11"/>
          </p:nvPr>
        </p:nvSpPr>
        <p:spPr/>
        <p:txBody>
          <a:bodyPr/>
          <a:lstStyle/>
          <a:p>
            <a:endParaRPr lang="es-MX"/>
          </a:p>
        </p:txBody>
      </p:sp>
      <p:sp>
        <p:nvSpPr>
          <p:cNvPr id="29" name="Slide Number Placeholder 28"/>
          <p:cNvSpPr>
            <a:spLocks noGrp="1"/>
          </p:cNvSpPr>
          <p:nvPr>
            <p:ph type="sldNum" sz="quarter" idx="12"/>
          </p:nvPr>
        </p:nvSpPr>
        <p:spPr/>
        <p:txBody>
          <a:bodyPr/>
          <a:lstStyle/>
          <a:p>
            <a:fld id="{0FBD0344-94F0-409D-A54E-8E175EB140FF}" type="slidenum">
              <a:rPr lang="es-MX" smtClean="0"/>
              <a:t>‹#›</a:t>
            </a:fld>
            <a:endParaRPr lang="es-MX"/>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15FABF-47D9-45B7-B652-CB1B43C0922D}" type="datetimeFigureOut">
              <a:rPr lang="es-MX" smtClean="0"/>
              <a:t>06/10/2014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15FABF-47D9-45B7-B652-CB1B43C0922D}" type="datetimeFigureOut">
              <a:rPr lang="es-MX" smtClean="0"/>
              <a:t>06/10/2014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15FABF-47D9-45B7-B652-CB1B43C0922D}" type="datetimeFigureOut">
              <a:rPr lang="es-MX" smtClean="0"/>
              <a:t>06/10/2014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F15FABF-47D9-45B7-B652-CB1B43C0922D}" type="datetimeFigureOut">
              <a:rPr lang="es-MX" smtClean="0"/>
              <a:t>06/10/2014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7924800" y="6416675"/>
            <a:ext cx="762000" cy="365125"/>
          </a:xfrm>
        </p:spPr>
        <p:txBody>
          <a:bodyPr/>
          <a:lstStyle/>
          <a:p>
            <a:fld id="{0FBD0344-94F0-409D-A54E-8E175EB140FF}" type="slidenum">
              <a:rPr lang="es-MX" smtClean="0"/>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15FABF-47D9-45B7-B652-CB1B43C0922D}" type="datetimeFigureOut">
              <a:rPr lang="es-MX" smtClean="0"/>
              <a:t>06/10/2014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F15FABF-47D9-45B7-B652-CB1B43C0922D}" type="datetimeFigureOut">
              <a:rPr lang="es-MX" smtClean="0"/>
              <a:t>06/10/2014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15FABF-47D9-45B7-B652-CB1B43C0922D}" type="datetimeFigureOut">
              <a:rPr lang="es-MX" smtClean="0"/>
              <a:t>06/10/2014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5FABF-47D9-45B7-B652-CB1B43C0922D}" type="datetimeFigureOut">
              <a:rPr lang="es-MX" smtClean="0"/>
              <a:t>06/10/2014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15FABF-47D9-45B7-B652-CB1B43C0922D}" type="datetimeFigureOut">
              <a:rPr lang="es-MX" smtClean="0"/>
              <a:t>06/10/2014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15FABF-47D9-45B7-B652-CB1B43C0922D}" type="datetimeFigureOut">
              <a:rPr lang="es-MX" smtClean="0"/>
              <a:t>06/10/2014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FBD0344-94F0-409D-A54E-8E175EB140FF}" type="slidenum">
              <a:rPr lang="es-MX" smtClean="0"/>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F15FABF-47D9-45B7-B652-CB1B43C0922D}" type="datetimeFigureOut">
              <a:rPr lang="es-MX" smtClean="0"/>
              <a:t>06/10/2014</a:t>
            </a:fld>
            <a:endParaRPr lang="es-MX"/>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FBD0344-94F0-409D-A54E-8E175EB140FF}" type="slidenum">
              <a:rPr lang="es-MX" smtClean="0"/>
              <a:t>‹#›</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8229600" cy="1828800"/>
          </a:xfrm>
        </p:spPr>
        <p:txBody>
          <a:bodyPr/>
          <a:lstStyle/>
          <a:p>
            <a:r>
              <a:rPr lang="es-MX"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Clasificación de software </a:t>
            </a:r>
            <a:endParaRPr lang="es-MX"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Subtitle 2"/>
          <p:cNvSpPr>
            <a:spLocks noGrp="1"/>
          </p:cNvSpPr>
          <p:nvPr>
            <p:ph type="subTitle" idx="1"/>
          </p:nvPr>
        </p:nvSpPr>
        <p:spPr/>
        <p:txBody>
          <a:bodyPr/>
          <a:lstStyle/>
          <a:p>
            <a:r>
              <a:rPr lang="es-MX" dirty="0" smtClean="0"/>
              <a:t>Navarro Hernández Nadia Samantha. </a:t>
            </a:r>
          </a:p>
          <a:p>
            <a:r>
              <a:rPr lang="es-MX" dirty="0" smtClean="0"/>
              <a:t>Preescolar</a:t>
            </a:r>
          </a:p>
          <a:p>
            <a:r>
              <a:rPr lang="es-MX" dirty="0" smtClean="0"/>
              <a:t>1º. B </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Conclusión </a:t>
            </a:r>
            <a:endParaRPr lang="es-MX" dirty="0"/>
          </a:p>
        </p:txBody>
      </p:sp>
      <p:sp>
        <p:nvSpPr>
          <p:cNvPr id="3" name="Content Placeholder 2"/>
          <p:cNvSpPr>
            <a:spLocks noGrp="1"/>
          </p:cNvSpPr>
          <p:nvPr>
            <p:ph idx="1"/>
          </p:nvPr>
        </p:nvSpPr>
        <p:spPr>
          <a:xfrm>
            <a:off x="395536" y="1628800"/>
            <a:ext cx="8229600" cy="4709160"/>
          </a:xfrm>
        </p:spPr>
        <p:txBody>
          <a:bodyPr>
            <a:normAutofit fontScale="92500" lnSpcReduction="20000"/>
          </a:bodyPr>
          <a:lstStyle/>
          <a:p>
            <a:r>
              <a:rPr lang="es-MX" dirty="0" smtClean="0"/>
              <a:t>Muchas veces escuchamos sobre el software y lo que es, sin embargo no sabemos reconocer que el software se divide en diferentes clasificaciones.  </a:t>
            </a:r>
          </a:p>
          <a:p>
            <a:r>
              <a:rPr lang="es-MX" dirty="0" smtClean="0"/>
              <a:t>Cada  tipo de software suele adaptarse a las necesidades que tenga el ser humano. </a:t>
            </a:r>
          </a:p>
          <a:p>
            <a:r>
              <a:rPr lang="es-MX" dirty="0" smtClean="0"/>
              <a:t>El software puede servir para tareas, ediciones, entretenimiento, información, etc. </a:t>
            </a:r>
          </a:p>
          <a:p>
            <a:r>
              <a:rPr lang="es-MX" dirty="0" smtClean="0"/>
              <a:t>A  pesar de que </a:t>
            </a:r>
            <a:r>
              <a:rPr lang="es-MX" smtClean="0"/>
              <a:t>los software </a:t>
            </a:r>
            <a:r>
              <a:rPr lang="es-MX" dirty="0" smtClean="0"/>
              <a:t>están disponibles para todas las personas, estos no siempre se adaptan a todo tipo de equipos, por eso es importante conocer mas sobre ellos, su clasificación y su funcionalidad para poder comprender la manera en la que pueden aplicarse y en donde. </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Introducción </a:t>
            </a:r>
            <a:endParaRPr lang="es-MX" dirty="0"/>
          </a:p>
        </p:txBody>
      </p:sp>
      <p:sp>
        <p:nvSpPr>
          <p:cNvPr id="3" name="Content Placeholder 2"/>
          <p:cNvSpPr>
            <a:spLocks noGrp="1"/>
          </p:cNvSpPr>
          <p:nvPr>
            <p:ph idx="1"/>
          </p:nvPr>
        </p:nvSpPr>
        <p:spPr/>
        <p:txBody>
          <a:bodyPr>
            <a:normAutofit fontScale="92500" lnSpcReduction="20000"/>
          </a:bodyPr>
          <a:lstStyle/>
          <a:p>
            <a:r>
              <a:rPr lang="es-MX" dirty="0" smtClean="0"/>
              <a:t>Los tipos de software son las páginas web desarrolladas en lenguajes y marcos como HTML, PHP, Perl, JSP, ASP.NET, XML y las aplicaciones de escritorio como OpenOffice.org, Microsoft Word desarrollados en lenguajes como C, C, Java, C #, o </a:t>
            </a:r>
            <a:r>
              <a:rPr lang="es-MX" dirty="0" err="1" smtClean="0"/>
              <a:t>Smalltalk</a:t>
            </a:r>
            <a:r>
              <a:rPr lang="es-MX" dirty="0" smtClean="0"/>
              <a:t>. El software de aplicación por lo general se ejecuta en un sistema operativo subyacente de software como Linux o Microsoft Windows. Software (o firmware) también se utiliza en los juegos de video y de las partes configurables de los sistemas de lógica de automóviles, televisores y otros aparatos electrónicos de consumo</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pic>
        <p:nvPicPr>
          <p:cNvPr id="1028" name="Picture 4" descr="http://www.onlinestrat.fr/images/images/logiciels-2.jpg"/>
          <p:cNvPicPr>
            <a:picLocks noChangeAspect="1" noChangeArrowheads="1"/>
          </p:cNvPicPr>
          <p:nvPr/>
        </p:nvPicPr>
        <p:blipFill>
          <a:blip r:embed="rId2" cstate="print"/>
          <a:srcRect/>
          <a:stretch>
            <a:fillRect/>
          </a:stretch>
        </p:blipFill>
        <p:spPr bwMode="auto">
          <a:xfrm>
            <a:off x="0" y="0"/>
            <a:ext cx="9144000" cy="68835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Software de sistema</a:t>
            </a:r>
            <a:endParaRPr lang="es-MX" dirty="0"/>
          </a:p>
        </p:txBody>
      </p:sp>
      <p:sp>
        <p:nvSpPr>
          <p:cNvPr id="3" name="Content Placeholder 2"/>
          <p:cNvSpPr>
            <a:spLocks noGrp="1"/>
          </p:cNvSpPr>
          <p:nvPr>
            <p:ph idx="1"/>
          </p:nvPr>
        </p:nvSpPr>
        <p:spPr/>
        <p:txBody>
          <a:bodyPr>
            <a:normAutofit fontScale="92500"/>
          </a:bodyPr>
          <a:lstStyle/>
          <a:p>
            <a:r>
              <a:rPr lang="es-MX" dirty="0" smtClean="0"/>
              <a:t>Es aquel que permite que el hardware funcione. Su objetivo es desvincular adecuadamente al programador de los detalles del computador en particular que se use, aislándolo especialmente del procesamiento referido a las características internas de: memoria, discos, puertos y dispositivos de comunicaciones, impresoras, pantallas, teclados, etc. El software de sistema le procura al usuario y programador adecuadas interfaces de alto nivel y utilidades de apoyo que permiten su mantenimiento. Incluye entre otros:</a:t>
            </a: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229600" cy="4709160"/>
          </a:xfrm>
        </p:spPr>
        <p:txBody>
          <a:bodyPr/>
          <a:lstStyle/>
          <a:p>
            <a:r>
              <a:rPr lang="es-MX" dirty="0" smtClean="0"/>
              <a:t>Sistemas </a:t>
            </a:r>
            <a:r>
              <a:rPr lang="es-MX" dirty="0" smtClean="0"/>
              <a:t>operativos</a:t>
            </a:r>
          </a:p>
          <a:p>
            <a:r>
              <a:rPr lang="es-MX" dirty="0" smtClean="0"/>
              <a:t>Controladores de dispositivo</a:t>
            </a:r>
          </a:p>
          <a:p>
            <a:r>
              <a:rPr lang="es-MX" dirty="0" smtClean="0"/>
              <a:t>Herramientas de diagnóstico</a:t>
            </a:r>
          </a:p>
          <a:p>
            <a:r>
              <a:rPr lang="es-MX" dirty="0" smtClean="0"/>
              <a:t>Herramientas de Corrección y Optimización</a:t>
            </a:r>
          </a:p>
          <a:p>
            <a:r>
              <a:rPr lang="es-MX" dirty="0" smtClean="0"/>
              <a:t>Servidores</a:t>
            </a:r>
          </a:p>
          <a:p>
            <a:r>
              <a:rPr lang="es-MX" dirty="0" smtClean="0"/>
              <a:t>Utilidades</a:t>
            </a:r>
          </a:p>
          <a:p>
            <a:endParaRPr lang="es-MX" dirty="0"/>
          </a:p>
        </p:txBody>
      </p:sp>
      <p:pic>
        <p:nvPicPr>
          <p:cNvPr id="28674" name="Picture 2" descr="http://2.bp.blogspot.com/-VX3L-ZnRcg8/UumIpe2W3cI/AAAAAAAAAAM/JjIKJc-PNM0/s1600/Sistemas+operativos.png"/>
          <p:cNvPicPr>
            <a:picLocks noChangeAspect="1" noChangeArrowheads="1"/>
          </p:cNvPicPr>
          <p:nvPr/>
        </p:nvPicPr>
        <p:blipFill>
          <a:blip r:embed="rId2" cstate="print"/>
          <a:srcRect/>
          <a:stretch>
            <a:fillRect/>
          </a:stretch>
        </p:blipFill>
        <p:spPr bwMode="auto">
          <a:xfrm>
            <a:off x="2699792" y="2636912"/>
            <a:ext cx="5840609" cy="32129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Software de programación</a:t>
            </a:r>
            <a:endParaRPr lang="es-MX" dirty="0"/>
          </a:p>
        </p:txBody>
      </p:sp>
      <p:sp>
        <p:nvSpPr>
          <p:cNvPr id="3" name="Content Placeholder 2"/>
          <p:cNvSpPr>
            <a:spLocks noGrp="1"/>
          </p:cNvSpPr>
          <p:nvPr>
            <p:ph idx="1"/>
          </p:nvPr>
        </p:nvSpPr>
        <p:spPr/>
        <p:txBody>
          <a:bodyPr>
            <a:normAutofit fontScale="77500" lnSpcReduction="20000"/>
          </a:bodyPr>
          <a:lstStyle/>
          <a:p>
            <a:r>
              <a:rPr lang="es-MX" dirty="0" smtClean="0"/>
              <a:t>Es el conjunto de herramientas que permiten al programador desarrollar programas informáticos, usando diferentes alternativas y lenguajes de programación, de una manera práctica. Incluye entre otros:</a:t>
            </a:r>
          </a:p>
          <a:p>
            <a:r>
              <a:rPr lang="es-MX" dirty="0" smtClean="0"/>
              <a:t>Editores de texto</a:t>
            </a:r>
          </a:p>
          <a:p>
            <a:r>
              <a:rPr lang="es-MX" dirty="0" smtClean="0"/>
              <a:t>Compiladores</a:t>
            </a:r>
          </a:p>
          <a:p>
            <a:r>
              <a:rPr lang="es-MX" dirty="0" smtClean="0"/>
              <a:t>Intérpretes</a:t>
            </a:r>
          </a:p>
          <a:p>
            <a:r>
              <a:rPr lang="es-MX" dirty="0" smtClean="0"/>
              <a:t>Enlazadores</a:t>
            </a:r>
          </a:p>
          <a:p>
            <a:r>
              <a:rPr lang="es-MX" dirty="0" smtClean="0"/>
              <a:t>Depuradores</a:t>
            </a:r>
          </a:p>
          <a:p>
            <a:r>
              <a:rPr lang="es-MX" dirty="0" smtClean="0"/>
              <a:t>Entornos de Desarrollo Integrados (IDE): Agrupan las anteriores herramientas, usualmente en un entorno visual, de forma que el programador no necesite introducir múltiples comandos para compilar, interpretar, depurar, etc.. Habitualmente cuentan con una avanzada interfaz gráfica de usuario (GUI).</a:t>
            </a:r>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pic>
        <p:nvPicPr>
          <p:cNvPr id="30722" name="Picture 2" descr="http://upload.wikimedia.org/wikipedia/en/0/0f/SENA_logo.gif"/>
          <p:cNvPicPr>
            <a:picLocks noChangeAspect="1" noChangeArrowheads="1"/>
          </p:cNvPicPr>
          <p:nvPr/>
        </p:nvPicPr>
        <p:blipFill>
          <a:blip r:embed="rId2" cstate="print"/>
          <a:srcRect/>
          <a:stretch>
            <a:fillRect/>
          </a:stretch>
        </p:blipFill>
        <p:spPr bwMode="auto">
          <a:xfrm>
            <a:off x="2627784" y="1628800"/>
            <a:ext cx="3777208" cy="37772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Software de aplicación</a:t>
            </a:r>
            <a:endParaRPr lang="es-MX" dirty="0"/>
          </a:p>
        </p:txBody>
      </p:sp>
      <p:sp>
        <p:nvSpPr>
          <p:cNvPr id="3" name="Content Placeholder 2"/>
          <p:cNvSpPr>
            <a:spLocks noGrp="1"/>
          </p:cNvSpPr>
          <p:nvPr>
            <p:ph idx="1"/>
          </p:nvPr>
        </p:nvSpPr>
        <p:spPr/>
        <p:txBody>
          <a:bodyPr>
            <a:normAutofit fontScale="85000" lnSpcReduction="10000"/>
          </a:bodyPr>
          <a:lstStyle/>
          <a:p>
            <a:r>
              <a:rPr lang="es-MX" dirty="0" smtClean="0"/>
              <a:t>Aquel que permite a los usuarios llevar a cabo una o varias tareas específicas, en cualquier campo de actividad susceptible de ser automatizado o asistido, con especial énfasis en los negocios. Incluye entre otros:</a:t>
            </a:r>
          </a:p>
          <a:p>
            <a:r>
              <a:rPr lang="es-MX" dirty="0" smtClean="0"/>
              <a:t>Aplicaciones de control y automatización industrial</a:t>
            </a:r>
          </a:p>
          <a:p>
            <a:r>
              <a:rPr lang="es-MX" dirty="0" smtClean="0"/>
              <a:t>Aplicaciones ofimáticas</a:t>
            </a:r>
          </a:p>
          <a:p>
            <a:r>
              <a:rPr lang="es-MX" dirty="0" smtClean="0"/>
              <a:t>Software educativo</a:t>
            </a:r>
          </a:p>
          <a:p>
            <a:r>
              <a:rPr lang="es-MX" dirty="0" smtClean="0"/>
              <a:t>Software médico</a:t>
            </a:r>
          </a:p>
          <a:p>
            <a:r>
              <a:rPr lang="es-MX" dirty="0" smtClean="0"/>
              <a:t>Software de Cálculo Numérico</a:t>
            </a:r>
          </a:p>
          <a:p>
            <a:r>
              <a:rPr lang="es-MX" dirty="0" smtClean="0"/>
              <a:t>Software de Diseño Asistido (CAD)</a:t>
            </a:r>
          </a:p>
          <a:p>
            <a:r>
              <a:rPr lang="es-MX" dirty="0" smtClean="0"/>
              <a:t>Software de Control Numérico (CAM)</a:t>
            </a:r>
          </a:p>
          <a:p>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pic>
        <p:nvPicPr>
          <p:cNvPr id="32772" name="Picture 4" descr="http://www.um.es/docencia/barzana/IMGTEORIA/Aplicaciones-informaticas.jpg"/>
          <p:cNvPicPr>
            <a:picLocks noChangeAspect="1" noChangeArrowheads="1"/>
          </p:cNvPicPr>
          <p:nvPr/>
        </p:nvPicPr>
        <p:blipFill>
          <a:blip r:embed="rId2" cstate="print"/>
          <a:srcRect/>
          <a:stretch>
            <a:fillRect/>
          </a:stretch>
        </p:blipFill>
        <p:spPr bwMode="auto">
          <a:xfrm>
            <a:off x="1763688" y="1169403"/>
            <a:ext cx="5544616" cy="5045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110</TotalTime>
  <Words>488</Words>
  <Application>Microsoft Office PowerPoint</Application>
  <PresentationFormat>On-screen Show (4:3)</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Clasificación de software </vt:lpstr>
      <vt:lpstr>Introducción </vt:lpstr>
      <vt:lpstr>Slide 3</vt:lpstr>
      <vt:lpstr>Software de sistema</vt:lpstr>
      <vt:lpstr>Slide 5</vt:lpstr>
      <vt:lpstr>Software de programación</vt:lpstr>
      <vt:lpstr>Slide 7</vt:lpstr>
      <vt:lpstr>Software de aplicación</vt:lpstr>
      <vt:lpstr>Slide 9</vt:lpstr>
      <vt:lpstr>Conclusión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Clasificación de software </dc:title>
  <dc:creator>Nadia Navarro</dc:creator>
  <cp:lastModifiedBy>Nadia Navarro</cp:lastModifiedBy>
  <cp:revision>1</cp:revision>
  <dcterms:created xsi:type="dcterms:W3CDTF">2014-10-07T02:05:16Z</dcterms:created>
  <dcterms:modified xsi:type="dcterms:W3CDTF">2014-10-07T03:55:29Z</dcterms:modified>
</cp:coreProperties>
</file>